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19" r:id="rId37"/>
    <p:sldId id="320"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7030A0"/>
    <a:srgbClr val="FF000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29"/>
    <p:restoredTop sz="94267"/>
  </p:normalViewPr>
  <p:slideViewPr>
    <p:cSldViewPr snapToObjects="1" showGuides="1">
      <p:cViewPr varScale="1">
        <p:scale>
          <a:sx n="104" d="100"/>
          <a:sy n="104" d="100"/>
        </p:scale>
        <p:origin x="400" y="20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2019/7/6</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2019/7/6</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3274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3558</TotalTime>
  <Words>1970</Words>
  <Application>Microsoft Macintosh PowerPoint</Application>
  <PresentationFormat>ワイド画面</PresentationFormat>
  <Paragraphs>582</Paragraphs>
  <Slides>37</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37</vt:i4>
      </vt:variant>
    </vt:vector>
  </HeadingPairs>
  <TitlesOfParts>
    <vt:vector size="42"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305</cp:revision>
  <dcterms:created xsi:type="dcterms:W3CDTF">2019-04-11T12:00:35Z</dcterms:created>
  <dcterms:modified xsi:type="dcterms:W3CDTF">2019-07-06T10:04:50Z</dcterms:modified>
</cp:coreProperties>
</file>